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8" r:id="rId1"/>
  </p:sld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Roboto" panose="02000000000000000000" pitchFamily="2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322"/>
    <a:srgbClr val="1211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media/hdphoto1.wdp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0386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2926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88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225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121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4336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950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1856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563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621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4607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546F3E-448A-4B91-B5DA-FD9055A0880F}" type="datetimeFigureOut">
              <a:rPr lang="en-GB" smtClean="0"/>
              <a:t>28/06/2015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0A744-D721-4044-9C87-14CA37D16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999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289560"/>
            <a:ext cx="11536680" cy="6278880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2" name="TextBox 1"/>
          <p:cNvSpPr txBox="1"/>
          <p:nvPr/>
        </p:nvSpPr>
        <p:spPr>
          <a:xfrm>
            <a:off x="3877733" y="1270000"/>
            <a:ext cx="44365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Remember</a:t>
            </a: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230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03200" y="289559"/>
            <a:ext cx="11785600" cy="6278881"/>
          </a:xfrm>
          <a:prstGeom prst="rect">
            <a:avLst/>
          </a:prstGeom>
          <a:solidFill>
            <a:srgbClr val="262322"/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389" y="289559"/>
            <a:ext cx="5402411" cy="6278881"/>
          </a:xfrm>
          <a:effectLst>
            <a:softEdge rad="127000"/>
          </a:effectLst>
        </p:spPr>
      </p:pic>
      <p:sp>
        <p:nvSpPr>
          <p:cNvPr id="7" name="TextBox 6"/>
          <p:cNvSpPr txBox="1"/>
          <p:nvPr/>
        </p:nvSpPr>
        <p:spPr>
          <a:xfrm>
            <a:off x="666835" y="741680"/>
            <a:ext cx="5455920" cy="646331"/>
          </a:xfrm>
          <a:prstGeom prst="rect">
            <a:avLst/>
          </a:prstGeom>
          <a:solidFill>
            <a:srgbClr val="2623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VISION</a:t>
            </a:r>
            <a:endParaRPr lang="en-GB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835" y="1717040"/>
            <a:ext cx="56933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are made of our memories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Photos, videos, </a:t>
            </a:r>
            <a:r>
              <a:rPr lang="en-GB" sz="24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etc</a:t>
            </a:r>
            <a:endParaRPr lang="en-GB" sz="2400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GB" sz="24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Give a meaning to photos </a:t>
            </a:r>
            <a:r>
              <a:rPr lang="en-GB" sz="24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holded</a:t>
            </a:r>
            <a:r>
              <a:rPr lang="en-GB" sz="24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user </a:t>
            </a:r>
            <a:endParaRPr lang="en-GB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2685448" y="1388011"/>
            <a:ext cx="336993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8378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3200" y="289559"/>
            <a:ext cx="11785600" cy="6278881"/>
          </a:xfrm>
          <a:prstGeom prst="rect">
            <a:avLst/>
          </a:prstGeom>
          <a:solidFill>
            <a:srgbClr val="262322"/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666835" y="741680"/>
            <a:ext cx="5455920" cy="646331"/>
          </a:xfrm>
          <a:prstGeom prst="rect">
            <a:avLst/>
          </a:prstGeom>
          <a:solidFill>
            <a:srgbClr val="2623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HOW IT WORKS</a:t>
            </a:r>
            <a:endParaRPr lang="en-GB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60150" y="2590515"/>
            <a:ext cx="3507319" cy="860407"/>
            <a:chOff x="383961" y="1840132"/>
            <a:chExt cx="3507319" cy="860407"/>
          </a:xfrm>
        </p:grpSpPr>
        <p:sp>
          <p:nvSpPr>
            <p:cNvPr id="10" name="Rectangle 9"/>
            <p:cNvSpPr/>
            <p:nvPr/>
          </p:nvSpPr>
          <p:spPr>
            <a:xfrm>
              <a:off x="497840" y="1864521"/>
              <a:ext cx="3393440" cy="811628"/>
            </a:xfrm>
            <a:prstGeom prst="rect">
              <a:avLst/>
            </a:prstGeom>
            <a:solidFill>
              <a:srgbClr val="262322"/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3961" y="1840132"/>
              <a:ext cx="1140039" cy="860407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1524000" y="2070280"/>
              <a:ext cx="2215415" cy="400110"/>
            </a:xfrm>
            <a:prstGeom prst="rect">
              <a:avLst/>
            </a:prstGeom>
            <a:solidFill>
              <a:srgbClr val="26232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dirty="0" smtClean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Remember  Here!</a:t>
              </a:r>
              <a:endParaRPr lang="en-GB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163041" y="3872559"/>
            <a:ext cx="2215415" cy="523220"/>
          </a:xfrm>
          <a:prstGeom prst="rect">
            <a:avLst/>
          </a:prstGeom>
          <a:solidFill>
            <a:srgbClr val="2623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endParaRPr lang="en-GB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7426" y="4739885"/>
            <a:ext cx="2215415" cy="954107"/>
          </a:xfrm>
          <a:prstGeom prst="rect">
            <a:avLst/>
          </a:prstGeom>
          <a:solidFill>
            <a:srgbClr val="2623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Open the app!</a:t>
            </a:r>
            <a:endParaRPr lang="en-GB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3428" y="581953"/>
            <a:ext cx="5768229" cy="2898077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>
            <a:off x="1790299" y="1388011"/>
            <a:ext cx="426507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425" y="2690758"/>
            <a:ext cx="5768229" cy="279219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875" y="3323538"/>
            <a:ext cx="5768229" cy="289807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603637" y="4313779"/>
            <a:ext cx="2215415" cy="830997"/>
          </a:xfrm>
          <a:prstGeom prst="rect">
            <a:avLst/>
          </a:prstGeom>
          <a:solidFill>
            <a:srgbClr val="2623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Enjoy 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Memory!</a:t>
            </a:r>
            <a:endParaRPr lang="en-GB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 rot="20321567">
            <a:off x="7148544" y="1879562"/>
            <a:ext cx="1724548" cy="830997"/>
          </a:xfrm>
          <a:prstGeom prst="rect">
            <a:avLst/>
          </a:prstGeom>
          <a:solidFill>
            <a:srgbClr val="2623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Look for 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relevant photos around location</a:t>
            </a:r>
            <a:endParaRPr lang="en-GB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29208" y="3626485"/>
            <a:ext cx="2215415" cy="584775"/>
          </a:xfrm>
          <a:prstGeom prst="rect">
            <a:avLst/>
          </a:prstGeom>
          <a:solidFill>
            <a:srgbClr val="2623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Search for 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tags</a:t>
            </a:r>
            <a:endParaRPr lang="en-GB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8107071" y="3970755"/>
            <a:ext cx="1412371" cy="85004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Arrow 18"/>
          <p:cNvSpPr/>
          <p:nvPr/>
        </p:nvSpPr>
        <p:spPr>
          <a:xfrm rot="20386883">
            <a:off x="8003696" y="2296907"/>
            <a:ext cx="1412371" cy="85004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ight Arrow 14"/>
          <p:cNvSpPr/>
          <p:nvPr/>
        </p:nvSpPr>
        <p:spPr>
          <a:xfrm>
            <a:off x="4188420" y="3597137"/>
            <a:ext cx="1317562" cy="82036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5455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</TotalTime>
  <Words>45</Words>
  <Application>Microsoft Office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Arial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 Castegnaro</dc:creator>
  <cp:lastModifiedBy>Andrea Castegnaro</cp:lastModifiedBy>
  <cp:revision>12</cp:revision>
  <dcterms:created xsi:type="dcterms:W3CDTF">2015-06-28T02:39:39Z</dcterms:created>
  <dcterms:modified xsi:type="dcterms:W3CDTF">2015-06-28T04:36:34Z</dcterms:modified>
</cp:coreProperties>
</file>

<file path=docProps/thumbnail.jpeg>
</file>